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EF290D-20B5-148E-4171-15456A044A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8F10DA-B0FE-ECCF-FCCB-F4807D583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D2D8B1-1D2B-628E-7D23-B188EFD2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61A8-803F-495E-9F68-7856194C5199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3A7DEB-B87D-3976-0705-18650EBC0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A22AFF-8EF8-D882-0E3F-332930907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3D9-E7D1-402C-B06E-D0A624D0BE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31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E9BE2-11F6-112E-0FBC-C4026B2F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A2C09C-CAD9-A130-D194-72E435FE8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C067E8-3A06-26C7-7C13-6FE043A88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61A8-803F-495E-9F68-7856194C5199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B6CE58-14AC-53F3-1FFF-4E0DF803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EDA094-F0FC-6E4C-62EC-7C0325C7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3D9-E7D1-402C-B06E-D0A624D0BE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929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6B967C5-1D6D-01F1-520F-5ED2D6F0B9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CEFD10-BB6F-019C-8213-996FBA1A9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37938F-2787-C03A-2443-A73F6403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61A8-803F-495E-9F68-7856194C5199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2A3D43-E010-BD84-F801-A52DC3B97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D68C00-5027-A65B-6DF4-113A9075C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3D9-E7D1-402C-B06E-D0A624D0BE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634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2B326-312A-301A-455A-B5DAA3471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C922F5-B2F0-8529-B9BC-3C16868BC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253E44-C7D8-D5D2-25E2-EC780D58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61A8-803F-495E-9F68-7856194C5199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7AD457-23D0-4037-7376-3311FCEC0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91766A-E729-370E-9341-8775E52B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3D9-E7D1-402C-B06E-D0A624D0BE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56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B81571-8F2B-74B3-C835-8B70394F8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6500AA-1731-3B91-DFEE-53E76C8B6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CFAF63-912C-F49F-C323-C3F63F657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61A8-803F-495E-9F68-7856194C5199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ADCE23-13CE-A378-0BF8-B535E3AD2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21DF22-6C63-A214-5F7A-D8338859B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3D9-E7D1-402C-B06E-D0A624D0BE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909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3DC170-656C-BFA4-C07A-AB9B5C7C0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2FAF32-5333-314F-88FC-0B07B63203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41854D-F8E6-0E8E-0EA7-3BCB08D0A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4DA411-965B-2F5D-6C99-1FCC58277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61A8-803F-495E-9F68-7856194C5199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736117-B072-0580-3380-A8F630D2B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EFA4E6-9DFE-0F01-D861-3182BA134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3D9-E7D1-402C-B06E-D0A624D0BE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1473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EAA66-CA38-0F7A-2B9C-BEAA035A7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7D925B4-955D-B48B-CE8D-A631A1233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113CA1-4799-A179-327A-4665E7E33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3E1078A-8683-CFCB-C4FF-EBDA21CB2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0FFA9C4-52DF-E492-4BE5-F1E6B5A4C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3E4BD64-FC74-03BE-D650-2484BE360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61A8-803F-495E-9F68-7856194C5199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5267A93-D95B-6CEC-2402-FEE901AE8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4948A07-CAC0-AFF7-D9F9-9A8D14D3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3D9-E7D1-402C-B06E-D0A624D0BE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989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312A1-8119-CFFA-44C1-4B3719781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800C94-7E8F-0C39-28ED-771ABA01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61A8-803F-495E-9F68-7856194C5199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49531CD-9487-427F-9DF3-8D948587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B96BC6-0AFD-7A8A-E097-3824A73EC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3D9-E7D1-402C-B06E-D0A624D0BE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933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6263539-C6F4-C29D-2189-C0AFE1D76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61A8-803F-495E-9F68-7856194C5199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5A3A8AC-CBEE-5C9D-6017-0AC784637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FEB64B-953A-2AD9-CC55-CFA63488D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3D9-E7D1-402C-B06E-D0A624D0BE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922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8B0F53-0CA3-D587-EFED-A142EBF4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B59237-1DFF-AD09-40DE-E100DCE8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0CF61B9-2295-398F-5EE6-69ECEC19C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12CC89-956D-0CD3-164F-99447C6A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61A8-803F-495E-9F68-7856194C5199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19E6C4-0CE3-25F1-1004-6711B3619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BFCB4F-8499-1258-E11C-841E51135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3D9-E7D1-402C-B06E-D0A624D0BE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405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93A23-E36B-C26B-3409-01F681369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D856F40-F72E-06ED-BE53-E2C4FB0BF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6CA5A8-0C2F-3D05-DF4B-68E690DD3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18B5DF8-AAB9-861F-3536-1B7716ED5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61A8-803F-495E-9F68-7856194C5199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C44330C-F4C8-B5B0-4741-E33C66462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EB8AE8-29CB-98D3-1BB0-ECC7DD52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AF3D9-E7D1-402C-B06E-D0A624D0BE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01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2E0B77B-2830-D011-E955-DDB503252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92C10D-29B3-8563-17A5-8C5B705A3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EA55F1-77FD-D1BF-4FCE-2F71744E3B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661A8-803F-495E-9F68-7856194C5199}" type="datetimeFigureOut">
              <a:rPr lang="de-CH" smtClean="0"/>
              <a:t>12.12.2023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343439-FAA9-28C7-EF89-BEA53220D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C6953-EDDF-D2BC-41D8-1B9215455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AF3D9-E7D1-402C-B06E-D0A624D0BEC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958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6F2A5A-A64C-325D-F111-4AD3174816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E352668-4C89-3113-4135-0446B8B23F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581DFA7-39EF-6D5B-2098-3F96FAB93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062" y="0"/>
            <a:ext cx="9771238" cy="686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83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3FD7C1-A487-A00C-220C-212A4987F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1FC12A2E-4E3E-F524-0E90-BE609418A9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44" y="4575"/>
            <a:ext cx="11049877" cy="6853425"/>
          </a:xfrm>
        </p:spPr>
      </p:pic>
    </p:spTree>
    <p:extLst>
      <p:ext uri="{BB962C8B-B14F-4D97-AF65-F5344CB8AC3E}">
        <p14:creationId xmlns:p14="http://schemas.microsoft.com/office/powerpoint/2010/main" val="3547800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Freiburghaus</dc:creator>
  <cp:lastModifiedBy>Daniel Freiburghaus</cp:lastModifiedBy>
  <cp:revision>1</cp:revision>
  <dcterms:created xsi:type="dcterms:W3CDTF">2023-12-12T17:04:58Z</dcterms:created>
  <dcterms:modified xsi:type="dcterms:W3CDTF">2023-12-12T17:05:43Z</dcterms:modified>
</cp:coreProperties>
</file>